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4" r:id="rId6"/>
    <p:sldId id="263" r:id="rId7"/>
    <p:sldId id="262" r:id="rId8"/>
    <p:sldId id="261" r:id="rId9"/>
    <p:sldId id="260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612" autoAdjust="0"/>
    <p:restoredTop sz="86378" autoAdjust="0"/>
  </p:normalViewPr>
  <p:slideViewPr>
    <p:cSldViewPr>
      <p:cViewPr varScale="1">
        <p:scale>
          <a:sx n="73" d="100"/>
          <a:sy n="73" d="100"/>
        </p:scale>
        <p:origin x="-14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E3462-A758-4645-B0EB-862E9937B0A7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36266-710D-4869-8B83-88A01B8E3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3.bp.blogspot.com/" TargetMode="External"/><Relationship Id="rId13" Type="http://schemas.openxmlformats.org/officeDocument/2006/relationships/image" Target="../media/image21.jpeg"/><Relationship Id="rId3" Type="http://schemas.openxmlformats.org/officeDocument/2006/relationships/hyperlink" Target="http://uch.znate.ru/tw_files2/urls_13/10/d-9332/9332_html_41618570.jpg" TargetMode="External"/><Relationship Id="rId7" Type="http://schemas.openxmlformats.org/officeDocument/2006/relationships/hyperlink" Target="http://3.bp.blogspot.com/-o3M4jEtVWk0/URSleSvLIgI/AAAAAAAABTQ/Udb2fAJnp2U/s320/%25D0%25B1%25D0%25BE%25D0%25B6%25D1%258C%25D1%258F+%25D0%25BA%25D0%25BE%25D1%2580%25D0%25BE%25D0%25B2%25D0%25BA%25D0%25B0.jpg" TargetMode="External"/><Relationship Id="rId12" Type="http://schemas.openxmlformats.org/officeDocument/2006/relationships/hyperlink" Target="http://img0.liveinternet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votename.ru/gipnoz-ot-alk" TargetMode="External"/><Relationship Id="rId11" Type="http://schemas.openxmlformats.org/officeDocument/2006/relationships/hyperlink" Target="http://img0.liveinternet.ru/images/attach/c/3/75/399/75399054_169738melisenta.jpg" TargetMode="External"/><Relationship Id="rId5" Type="http://schemas.openxmlformats.org/officeDocument/2006/relationships/hyperlink" Target="http://votename.ru/gipnoz-ot-alk/imgs/95000-kodirovanie-ot-alkogolizma-v-ivanovo-otzyvy-hudeyuschih.jpg" TargetMode="External"/><Relationship Id="rId10" Type="http://schemas.openxmlformats.org/officeDocument/2006/relationships/hyperlink" Target="http://www.liveinternet.ru/" TargetMode="External"/><Relationship Id="rId4" Type="http://schemas.openxmlformats.org/officeDocument/2006/relationships/hyperlink" Target="http://uch.znate.ru/" TargetMode="External"/><Relationship Id="rId9" Type="http://schemas.openxmlformats.org/officeDocument/2006/relationships/hyperlink" Target="http://www.liveinternet.ru/users/galzi/post284603984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gi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800200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Божья коровка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4221088"/>
            <a:ext cx="5792688" cy="14177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Подготовила педагог дополнительного образования </a:t>
            </a:r>
            <a:r>
              <a:rPr lang="ru-RU" sz="2800" dirty="0" err="1" smtClean="0">
                <a:solidFill>
                  <a:schemeClr val="tx1"/>
                </a:solidFill>
              </a:rPr>
              <a:t>Чумова</a:t>
            </a:r>
            <a:r>
              <a:rPr lang="ru-RU" sz="2800" dirty="0" smtClean="0">
                <a:solidFill>
                  <a:schemeClr val="tx1"/>
                </a:solidFill>
              </a:rPr>
              <a:t> Евгения Владимировна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30" name="Picture 6" descr="C:\Users\Александр\Desktop\Новая папка\97901634_27902674248108b41ed2c4b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805967">
            <a:off x="3283419" y="1633042"/>
            <a:ext cx="3400772" cy="2550579"/>
          </a:xfrm>
          <a:prstGeom prst="rect">
            <a:avLst/>
          </a:prstGeom>
          <a:noFill/>
        </p:spPr>
      </p:pic>
      <p:pic>
        <p:nvPicPr>
          <p:cNvPr id="5122" name="Picture 2" descr="C:\Users\Александр\Desktop\Новая папка\я анимация\74711261_animals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1988840"/>
            <a:ext cx="666750" cy="6191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381642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презентации использованы материалы следующих сайтов 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uch.znate.ru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6"/>
              </a:rPr>
              <a:t>votename.ru/gipnoz-ot-alk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8"/>
              </a:rPr>
              <a:t>3.bp.blogspot.com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9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10"/>
              </a:rPr>
              <a:t>www.liveinternet.ru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11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12"/>
              </a:rPr>
              <a:t>img0.liveinternet.ru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также использованы стихи следующих авторов: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Шайтанова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А.Усачёв,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Лагерев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Александр\Desktop\Новая папка\я анимация\th_f_47fe0557c8cec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4558" y="744582"/>
            <a:ext cx="2814358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692696"/>
            <a:ext cx="3008313" cy="543346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Отгадайте-ка, ребятки,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Что за жук на нашей грядке: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Не вредитель, жук любезный,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Для растений он полезный.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Тлей проворно поедает,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Так растения спасает.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Что за жук-черноголовка?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Это - ... </a:t>
            </a:r>
            <a:endParaRPr lang="en-US" sz="2000" dirty="0" smtClean="0">
              <a:latin typeface="Arial Black" pitchFamily="34" charset="0"/>
            </a:endParaRPr>
          </a:p>
          <a:p>
            <a:r>
              <a:rPr lang="ru-RU" sz="2000" dirty="0" smtClean="0">
                <a:latin typeface="Arial Black" pitchFamily="34" charset="0"/>
              </a:rPr>
              <a:t> </a:t>
            </a:r>
            <a:r>
              <a:rPr lang="ru-RU" sz="2000" b="1" dirty="0" smtClean="0">
                <a:latin typeface="Arial Black" pitchFamily="34" charset="0"/>
              </a:rPr>
              <a:t>(Божия коровка!)</a:t>
            </a:r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latin typeface="Arial Black" pitchFamily="34" charset="0"/>
              </a:rPr>
              <a:t> </a:t>
            </a:r>
          </a:p>
          <a:p>
            <a:endParaRPr lang="ru-RU" dirty="0"/>
          </a:p>
        </p:txBody>
      </p:sp>
      <p:pic>
        <p:nvPicPr>
          <p:cNvPr id="2053" name="Picture 5" descr="C:\Users\Александр\Desktop\Новая папка\110204669_f2cd43e18f72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0"/>
            <a:ext cx="4680520" cy="4968552"/>
          </a:xfrm>
          <a:prstGeom prst="ellipse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691063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Коровки бывают разные: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Оранжево - жёлтые, красные,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Как пуговки, в чёрную крапинку,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На травке, как красные капельки.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 я ту коровушку Божию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Днём летним, погодой хорошею,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Тихонько возьму на ладошку, 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Чтоб взлётную сделать дорожку.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 Божья коровка поймет, 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 ладошки моей упорхнёт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773" t="37201" r="31193" b="6452"/>
          <a:stretch>
            <a:fillRect/>
          </a:stretch>
        </p:blipFill>
        <p:spPr bwMode="auto">
          <a:xfrm rot="3762311">
            <a:off x="5214265" y="3244219"/>
            <a:ext cx="2880320" cy="320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AEAEAE"/>
              </a:clrFrom>
              <a:clrTo>
                <a:srgbClr val="AEAEAE">
                  <a:alpha val="0"/>
                </a:srgbClr>
              </a:clrTo>
            </a:clrChange>
          </a:blip>
          <a:srcRect l="21273" t="13272" r="19760" b="20923"/>
          <a:stretch>
            <a:fillRect/>
          </a:stretch>
        </p:blipFill>
        <p:spPr bwMode="auto">
          <a:xfrm rot="18492869">
            <a:off x="4316761" y="512785"/>
            <a:ext cx="280831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Александр\Desktop\Новая папка\я анимация\74711261_animals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24499">
            <a:off x="2274829" y="276217"/>
            <a:ext cx="666750" cy="619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60648"/>
            <a:ext cx="4248472" cy="3498741"/>
          </a:xfrm>
          <a:prstGeom prst="wedgeRoundRectCallout">
            <a:avLst>
              <a:gd name="adj1" fmla="val -20150"/>
              <a:gd name="adj2" fmla="val 80753"/>
              <a:gd name="adj3" fmla="val 16667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лександр\Desktop\Новая папка\97901634_27902674248108b41ed2c4b (1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734650">
            <a:off x="5090712" y="4770961"/>
            <a:ext cx="3054425" cy="14974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1412776"/>
            <a:ext cx="66247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Гуляла за городом Божья коровка, По стеблям травинок карабкалась ловко, </a:t>
            </a:r>
            <a:endParaRPr lang="ru-RU" sz="1400" dirty="0" smtClean="0"/>
          </a:p>
          <a:p>
            <a:r>
              <a:rPr lang="ru-RU" sz="1400" dirty="0" smtClean="0"/>
              <a:t>Глядела</a:t>
            </a:r>
            <a:r>
              <a:rPr lang="ru-RU" sz="1400" dirty="0" smtClean="0"/>
              <a:t>, как в небе плывут облака... И вдруг опустилась Большая Рука. </a:t>
            </a:r>
            <a:endParaRPr lang="ru-RU" sz="1400" dirty="0" smtClean="0"/>
          </a:p>
          <a:p>
            <a:r>
              <a:rPr lang="ru-RU" sz="1400" dirty="0" smtClean="0"/>
              <a:t>И </a:t>
            </a:r>
            <a:r>
              <a:rPr lang="ru-RU" sz="1400" dirty="0" smtClean="0"/>
              <a:t>мирно гулявшую Божью коровку Засунула в спичечную коробку. </a:t>
            </a:r>
            <a:endParaRPr lang="ru-RU" sz="1400" dirty="0" smtClean="0"/>
          </a:p>
          <a:p>
            <a:r>
              <a:rPr lang="ru-RU" sz="1400" dirty="0" smtClean="0"/>
              <a:t>Коровка </a:t>
            </a:r>
            <a:r>
              <a:rPr lang="ru-RU" sz="1400" dirty="0" smtClean="0"/>
              <a:t>ужасно сердилась сначала, Мычала и в стены коробки стучала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Но тщетно! Забыли о ней в коробке, Закрыли коровку в шкафу, в пиджаке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Ах, как тосковала в коробке бедняжка! Ей снилась лужайка. И клевер, и кашка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Неужто в неволе остаться навек? Коровка решила готовить побег! </a:t>
            </a:r>
            <a:endParaRPr lang="ru-RU" sz="1400" dirty="0" smtClean="0"/>
          </a:p>
          <a:p>
            <a:r>
              <a:rPr lang="ru-RU" sz="1400" dirty="0" smtClean="0"/>
              <a:t>Три </a:t>
            </a:r>
            <a:r>
              <a:rPr lang="ru-RU" sz="1400" dirty="0" smtClean="0"/>
              <a:t>дня и три ночи рвалась она к цели. И вот, наконец, вылезает из щели... </a:t>
            </a:r>
            <a:endParaRPr lang="ru-RU" sz="1400" dirty="0" smtClean="0"/>
          </a:p>
          <a:p>
            <a:r>
              <a:rPr lang="ru-RU" sz="1400" dirty="0" smtClean="0"/>
              <a:t>Но </a:t>
            </a:r>
            <a:r>
              <a:rPr lang="ru-RU" sz="1400" dirty="0" smtClean="0"/>
              <a:t>где же деревья, цветы, облака? Беглянка попала в карман пиджака. </a:t>
            </a:r>
            <a:endParaRPr lang="ru-RU" sz="1400" dirty="0" smtClean="0"/>
          </a:p>
          <a:p>
            <a:r>
              <a:rPr lang="ru-RU" sz="1400" dirty="0" smtClean="0"/>
              <a:t>Однако </a:t>
            </a:r>
            <a:r>
              <a:rPr lang="ru-RU" sz="1400" dirty="0" smtClean="0"/>
              <a:t>она, не теряя надежды, Бежит на свободу из душной одежды </a:t>
            </a:r>
            <a:r>
              <a:rPr lang="ru-RU" sz="1400" dirty="0" smtClean="0"/>
              <a:t>–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Там солнце, и ветер, и запахи трав... Но вместо свободы увидела шкаф. </a:t>
            </a:r>
            <a:endParaRPr lang="ru-RU" sz="1400" dirty="0" smtClean="0"/>
          </a:p>
          <a:p>
            <a:r>
              <a:rPr lang="ru-RU" sz="1400" dirty="0" smtClean="0"/>
              <a:t>Тоскливо </a:t>
            </a:r>
            <a:r>
              <a:rPr lang="ru-RU" sz="1400" dirty="0" smtClean="0"/>
              <a:t>и страшно Божьей коровке: Опять она в темной, пустынной коробке. </a:t>
            </a:r>
            <a:endParaRPr lang="ru-RU" sz="1400" dirty="0" smtClean="0"/>
          </a:p>
          <a:p>
            <a:r>
              <a:rPr lang="ru-RU" sz="1400" dirty="0" smtClean="0"/>
              <a:t>Вдруг </a:t>
            </a:r>
            <a:r>
              <a:rPr lang="ru-RU" sz="1400" dirty="0" smtClean="0"/>
              <a:t>видит: вверху, где вставляется ключ, В темницу сквозь щель пробивается луч</a:t>
            </a:r>
            <a:r>
              <a:rPr lang="ru-RU" sz="1400" dirty="0" smtClean="0"/>
              <a:t>!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Скорее на волю! Коровка отважно, </a:t>
            </a:r>
            <a:r>
              <a:rPr lang="ru-RU" sz="1400" dirty="0" err="1" smtClean="0"/>
              <a:t>Зажмурясь</a:t>
            </a:r>
            <a:r>
              <a:rPr lang="ru-RU" sz="1400" dirty="0" smtClean="0"/>
              <a:t>, штурмует замочную скважину… </a:t>
            </a:r>
            <a:endParaRPr lang="ru-RU" sz="1400" dirty="0" smtClean="0"/>
          </a:p>
          <a:p>
            <a:r>
              <a:rPr lang="ru-RU" sz="1400" dirty="0" smtClean="0"/>
              <a:t>И </a:t>
            </a:r>
            <a:r>
              <a:rPr lang="ru-RU" sz="1400" dirty="0" smtClean="0"/>
              <a:t>вновь очутилась в глухом коробке С огромною люстрою на потолке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О, Боже! взмолилась несчастная крошка И вдруг увидала за шторой окошко. </a:t>
            </a:r>
            <a:endParaRPr lang="ru-RU" sz="1400" dirty="0" smtClean="0"/>
          </a:p>
          <a:p>
            <a:r>
              <a:rPr lang="ru-RU" sz="1400" dirty="0" smtClean="0"/>
              <a:t>А </a:t>
            </a:r>
            <a:r>
              <a:rPr lang="ru-RU" sz="1400" dirty="0" smtClean="0"/>
              <a:t>там, за окном, все от солнца светло. Но к свету ее не пускает стекло. </a:t>
            </a:r>
            <a:endParaRPr lang="ru-RU" sz="1400" dirty="0" smtClean="0"/>
          </a:p>
          <a:p>
            <a:r>
              <a:rPr lang="ru-RU" sz="1400" dirty="0" smtClean="0"/>
              <a:t>Однако </a:t>
            </a:r>
            <a:r>
              <a:rPr lang="ru-RU" sz="1400" dirty="0" smtClean="0"/>
              <a:t>коровка на редкость упряма: Нашла, где неплотно захлопнута рама, </a:t>
            </a:r>
            <a:endParaRPr lang="ru-RU" sz="1400" dirty="0" smtClean="0"/>
          </a:p>
          <a:p>
            <a:r>
              <a:rPr lang="ru-RU" sz="1400" dirty="0" smtClean="0"/>
              <a:t>И </a:t>
            </a:r>
            <a:r>
              <a:rPr lang="ru-RU" sz="1400" dirty="0" smtClean="0"/>
              <a:t>вот вылезает она из окна... Ура! Наконец на свободе она! </a:t>
            </a:r>
            <a:endParaRPr lang="ru-RU" sz="1400" dirty="0" smtClean="0"/>
          </a:p>
          <a:p>
            <a:r>
              <a:rPr lang="ru-RU" sz="1400" dirty="0" smtClean="0"/>
              <a:t>И </a:t>
            </a:r>
            <a:r>
              <a:rPr lang="ru-RU" sz="1400" dirty="0" smtClean="0"/>
              <a:t>вновь на знакомой лужайке букашка, Под нею, как прежде, колышется кашка, </a:t>
            </a:r>
            <a:endParaRPr lang="ru-RU" sz="1400" dirty="0" smtClean="0"/>
          </a:p>
          <a:p>
            <a:r>
              <a:rPr lang="ru-RU" sz="1400" dirty="0" smtClean="0"/>
              <a:t>Над </a:t>
            </a:r>
            <a:r>
              <a:rPr lang="ru-RU" sz="1400" dirty="0" smtClean="0"/>
              <a:t>нею плывут в вышине облака... Но смотрит на мир осторожно коровка: </a:t>
            </a:r>
            <a:endParaRPr lang="ru-RU" sz="1400" dirty="0" smtClean="0"/>
          </a:p>
          <a:p>
            <a:r>
              <a:rPr lang="ru-RU" sz="1400" dirty="0" smtClean="0"/>
              <a:t>А </a:t>
            </a:r>
            <a:r>
              <a:rPr lang="ru-RU" sz="1400" dirty="0" smtClean="0"/>
              <a:t>вдруг это тоже большая коробка, Где солнце и небо внутри коробка</a:t>
            </a:r>
            <a:r>
              <a:rPr lang="ru-RU" sz="1400" dirty="0" smtClean="0"/>
              <a:t>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208912" cy="606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Александр\Desktop\Новая папка\97901634_27902674248108b41ed2c4b (1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953031" flipV="1">
            <a:off x="3964935" y="2163513"/>
            <a:ext cx="4247346" cy="220019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Александр\Desktop\Новая папка\9332_html_416185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 l="5767" t="8849" r="7722" b="11513"/>
          <a:stretch>
            <a:fillRect/>
          </a:stretch>
        </p:blipFill>
        <p:spPr bwMode="auto">
          <a:xfrm>
            <a:off x="1835696" y="1556792"/>
            <a:ext cx="5040560" cy="4032448"/>
          </a:xfrm>
          <a:prstGeom prst="teardrop">
            <a:avLst/>
          </a:prstGeom>
          <a:noFill/>
        </p:spPr>
      </p:pic>
      <p:pic>
        <p:nvPicPr>
          <p:cNvPr id="11" name="Picture 3" descr="C:\Users\Александр\Desktop\Новая папка\924551001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276872"/>
            <a:ext cx="762000" cy="619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915000" cy="563662"/>
          </a:xfrm>
        </p:spPr>
        <p:txBody>
          <a:bodyPr>
            <a:normAutofit/>
          </a:bodyPr>
          <a:lstStyle/>
          <a:p>
            <a:r>
              <a:rPr lang="ru-RU" dirty="0" smtClean="0"/>
              <a:t>Скорлупа ореха, крышечка , комочек бумаги.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645024"/>
            <a:ext cx="2084462" cy="20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20309152">
            <a:off x="4978183" y="1070698"/>
            <a:ext cx="3777875" cy="283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16435">
            <a:off x="504890" y="1844731"/>
            <a:ext cx="4198777" cy="21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Александр\Desktop\Новая папка\я анимация\94738261_CoccinelleOrang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0"/>
            <a:ext cx="914400" cy="619125"/>
          </a:xfrm>
          <a:prstGeom prst="rect">
            <a:avLst/>
          </a:prstGeom>
          <a:noFill/>
        </p:spPr>
      </p:pic>
      <p:pic>
        <p:nvPicPr>
          <p:cNvPr id="13" name="Picture 5" descr="C:\Users\Александр\Desktop\Новая папка\я анимация\94738261_CoccinelleOrang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5589240"/>
            <a:ext cx="914400" cy="619125"/>
          </a:xfrm>
          <a:prstGeom prst="rect">
            <a:avLst/>
          </a:prstGeom>
          <a:noFill/>
        </p:spPr>
      </p:pic>
      <p:pic>
        <p:nvPicPr>
          <p:cNvPr id="14" name="Picture 5" descr="C:\Users\Александр\Desktop\Новая папка\я анимация\94738261_CoccinelleOrang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4581128"/>
            <a:ext cx="914400" cy="619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11960" y="3284984"/>
            <a:ext cx="4392488" cy="324036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Божья коровка</a:t>
            </a:r>
            <a:r>
              <a:rPr lang="ru-RU" sz="2000" dirty="0" smtClean="0">
                <a:latin typeface="Arial Black" pitchFamily="34" charset="0"/>
              </a:rPr>
              <a:t>,</a:t>
            </a:r>
          </a:p>
          <a:p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Чёрная головка, </a:t>
            </a:r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latin typeface="Arial Black" pitchFamily="34" charset="0"/>
              </a:rPr>
              <a:t>К</a:t>
            </a:r>
            <a:r>
              <a:rPr lang="ru-RU" sz="2000" dirty="0" smtClean="0">
                <a:latin typeface="Arial Black" pitchFamily="34" charset="0"/>
              </a:rPr>
              <a:t>расная </a:t>
            </a:r>
            <a:r>
              <a:rPr lang="ru-RU" sz="2000" dirty="0" smtClean="0">
                <a:latin typeface="Arial Black" pitchFamily="34" charset="0"/>
              </a:rPr>
              <a:t>рубашка</a:t>
            </a:r>
            <a:r>
              <a:rPr lang="ru-RU" sz="2000" dirty="0" smtClean="0">
                <a:latin typeface="Arial Black" pitchFamily="34" charset="0"/>
              </a:rPr>
              <a:t>,</a:t>
            </a:r>
          </a:p>
          <a:p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Милая </a:t>
            </a:r>
            <a:r>
              <a:rPr lang="ru-RU" sz="2000" dirty="0" err="1" smtClean="0">
                <a:latin typeface="Arial Black" pitchFamily="34" charset="0"/>
              </a:rPr>
              <a:t>Ивашка</a:t>
            </a:r>
            <a:r>
              <a:rPr lang="ru-RU" sz="2000" dirty="0" smtClean="0">
                <a:latin typeface="Arial Black" pitchFamily="34" charset="0"/>
              </a:rPr>
              <a:t>.</a:t>
            </a:r>
          </a:p>
          <a:p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На краю сорочки </a:t>
            </a:r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latin typeface="Arial Black" pitchFamily="34" charset="0"/>
              </a:rPr>
              <a:t>Чёрненькие строчки.</a:t>
            </a:r>
          </a:p>
          <a:p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На рубашке точки – </a:t>
            </a:r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latin typeface="Arial Black" pitchFamily="34" charset="0"/>
              </a:rPr>
              <a:t>Капельки </a:t>
            </a:r>
            <a:r>
              <a:rPr lang="ru-RU" sz="2000" dirty="0" smtClean="0">
                <a:latin typeface="Arial Black" pitchFamily="34" charset="0"/>
              </a:rPr>
              <a:t>от </a:t>
            </a:r>
            <a:r>
              <a:rPr lang="ru-RU" sz="2000" dirty="0" smtClean="0">
                <a:latin typeface="Arial Black" pitchFamily="34" charset="0"/>
              </a:rPr>
              <a:t>ночки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5DF"/>
              </a:clrFrom>
              <a:clrTo>
                <a:srgbClr val="E4E5DF">
                  <a:alpha val="0"/>
                </a:srgbClr>
              </a:clrTo>
            </a:clrChange>
          </a:blip>
          <a:srcRect l="34064" t="65290" r="33291" b="3485"/>
          <a:stretch>
            <a:fillRect/>
          </a:stretch>
        </p:blipFill>
        <p:spPr bwMode="auto">
          <a:xfrm rot="12767444">
            <a:off x="1655661" y="3276495"/>
            <a:ext cx="1806746" cy="17281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6EB162"/>
              </a:clrFrom>
              <a:clrTo>
                <a:srgbClr val="6EB162">
                  <a:alpha val="0"/>
                </a:srgbClr>
              </a:clrTo>
            </a:clrChange>
          </a:blip>
          <a:srcRect l="38120" t="32720" r="29480" b="37040"/>
          <a:stretch>
            <a:fillRect/>
          </a:stretch>
        </p:blipFill>
        <p:spPr bwMode="auto">
          <a:xfrm rot="738426">
            <a:off x="6004481" y="212853"/>
            <a:ext cx="2160240" cy="15121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61763" t="33422" r="7246" b="22027"/>
          <a:stretch>
            <a:fillRect/>
          </a:stretch>
        </p:blipFill>
        <p:spPr bwMode="auto">
          <a:xfrm rot="1444292">
            <a:off x="4546668" y="980304"/>
            <a:ext cx="2213920" cy="211325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Александр\Desktop\Новая папка\я анимация\924551001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5949280"/>
            <a:ext cx="762000" cy="619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908719"/>
            <a:ext cx="4608512" cy="439248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Я Вам наступила на лапку случайно...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Простите пожалуйста, это </a:t>
            </a:r>
            <a:r>
              <a:rPr lang="ru-RU" dirty="0" err="1" smtClean="0">
                <a:latin typeface="Arial Black" pitchFamily="34" charset="0"/>
              </a:rPr>
              <a:t>нечайно</a:t>
            </a:r>
            <a:r>
              <a:rPr lang="ru-RU" dirty="0" smtClean="0">
                <a:latin typeface="Arial Black" pitchFamily="34" charset="0"/>
              </a:rPr>
              <a:t>!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Я Вас </a:t>
            </a:r>
            <a:r>
              <a:rPr lang="ru-RU" dirty="0" err="1" smtClean="0">
                <a:latin typeface="Arial Black" pitchFamily="34" charset="0"/>
              </a:rPr>
              <a:t>ненарочно</a:t>
            </a:r>
            <a:r>
              <a:rPr lang="ru-RU" dirty="0" smtClean="0">
                <a:latin typeface="Arial Black" pitchFamily="34" charset="0"/>
              </a:rPr>
              <a:t>, поверьте, толкнула,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Как жаль, что Вы сразу упали со стула.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Мы славные, добрые Божьи коровки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Забавны, милы, но немножко неловки.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Бывает ползём </a:t>
            </a:r>
            <a:r>
              <a:rPr lang="ru-RU" dirty="0" err="1" smtClean="0">
                <a:latin typeface="Arial Black" pitchFamily="34" charset="0"/>
              </a:rPr>
              <a:t>неспеша</a:t>
            </a:r>
            <a:r>
              <a:rPr lang="ru-RU" dirty="0" smtClean="0">
                <a:latin typeface="Arial Black" pitchFamily="34" charset="0"/>
              </a:rPr>
              <a:t> по травинке -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Бултых! И лежим отдыхаем на спинке!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Мы даже летаем чуть-чуть неуклюже,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Но нет веселее на свете подружек.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А красное платьице в чёрный горошек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Вам ясно укажет на вкус наш хороший.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Позвольте я  Вас обниму на прощанье...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err="1" smtClean="0">
                <a:latin typeface="Arial Black" pitchFamily="34" charset="0"/>
              </a:rPr>
              <a:t>Дзынь</a:t>
            </a:r>
            <a:r>
              <a:rPr lang="ru-RU" dirty="0" smtClean="0">
                <a:latin typeface="Arial Black" pitchFamily="34" charset="0"/>
              </a:rPr>
              <a:t>! Трах!! </a:t>
            </a:r>
            <a:r>
              <a:rPr lang="ru-RU" dirty="0" err="1" smtClean="0">
                <a:latin typeface="Arial Black" pitchFamily="34" charset="0"/>
              </a:rPr>
              <a:t>Та-ра-рах</a:t>
            </a:r>
            <a:r>
              <a:rPr lang="ru-RU" dirty="0" smtClean="0">
                <a:latin typeface="Arial Black" pitchFamily="34" charset="0"/>
              </a:rPr>
              <a:t>!!!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       </a:t>
            </a:r>
            <a:r>
              <a:rPr lang="ru-RU" dirty="0" err="1" smtClean="0">
                <a:latin typeface="Arial Black" pitchFamily="34" charset="0"/>
              </a:rPr>
              <a:t>Ой-ё-ёй</a:t>
            </a:r>
            <a:r>
              <a:rPr lang="ru-RU" dirty="0" smtClean="0">
                <a:latin typeface="Arial Black" pitchFamily="34" charset="0"/>
              </a:rPr>
              <a:t>. До свиданья</a:t>
            </a:r>
            <a:r>
              <a:rPr lang="ru-RU" dirty="0" smtClean="0">
                <a:latin typeface="Arial Black" pitchFamily="34" charset="0"/>
              </a:rPr>
              <a:t>. </a:t>
            </a:r>
            <a:r>
              <a:rPr lang="ru-RU" dirty="0" smtClean="0">
                <a:latin typeface="Arial Black" pitchFamily="34" charset="0"/>
              </a:rPr>
              <a:t> </a:t>
            </a:r>
          </a:p>
          <a:p>
            <a:endParaRPr lang="ru-RU" dirty="0">
              <a:latin typeface="Arial Black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E404"/>
              </a:clrFrom>
              <a:clrTo>
                <a:srgbClr val="FCE404">
                  <a:alpha val="0"/>
                </a:srgbClr>
              </a:clrTo>
            </a:clrChange>
          </a:blip>
          <a:srcRect l="14060" t="3352" r="17935"/>
          <a:stretch>
            <a:fillRect/>
          </a:stretch>
        </p:blipFill>
        <p:spPr bwMode="auto">
          <a:xfrm>
            <a:off x="6156176" y="260648"/>
            <a:ext cx="252028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Users\Александр\Desktop\Новая папка\YnibH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140968"/>
            <a:ext cx="1761898" cy="1656184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r="10686"/>
          <a:stretch>
            <a:fillRect/>
          </a:stretch>
        </p:blipFill>
        <p:spPr bwMode="auto">
          <a:xfrm rot="11161191">
            <a:off x="6377300" y="4488038"/>
            <a:ext cx="3162189" cy="264987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391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Божья коровка</vt:lpstr>
      <vt:lpstr>Слайд 2</vt:lpstr>
      <vt:lpstr>Слайд 3</vt:lpstr>
      <vt:lpstr>Слайд 4</vt:lpstr>
      <vt:lpstr>Слайд 5</vt:lpstr>
      <vt:lpstr>Слайд 6</vt:lpstr>
      <vt:lpstr>Скорлупа ореха, крышечка , комочек бумаги.</vt:lpstr>
      <vt:lpstr>Слайд 8</vt:lpstr>
      <vt:lpstr>Слайд 9</vt:lpstr>
      <vt:lpstr>В презентации использованы материалы следующих сайтов :  http://uch.znate.ru  http://votename.ru/gipnoz-ot-alk  http://3.bp.blogspot.com  http://www.liveinternet.ru  http://img0.liveinternet.ru а также использованы стихи следующих авторов:   Л. Шайтанова, А.Усачёв, И. Лагерев.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Божья коровка</dc:title>
  <dc:creator>Александр</dc:creator>
  <cp:lastModifiedBy>Александр</cp:lastModifiedBy>
  <cp:revision>29</cp:revision>
  <dcterms:created xsi:type="dcterms:W3CDTF">2015-05-31T18:42:03Z</dcterms:created>
  <dcterms:modified xsi:type="dcterms:W3CDTF">2015-06-01T19:14:34Z</dcterms:modified>
</cp:coreProperties>
</file>